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5D54B62-9282-4310-B8D9-2FBA89F666A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10" name="Obdélní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élní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římá spojovací čár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Přímá spojovací čár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élní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a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a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a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CCAF1A7-5ECE-45B1-BB20-63F1A80D284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54B62-9282-4310-B8D9-2FBA89F666A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AF1A7-5ECE-45B1-BB20-63F1A80D284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54B62-9282-4310-B8D9-2FBA89F666A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AF1A7-5ECE-45B1-BB20-63F1A80D284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5D54B62-9282-4310-B8D9-2FBA89F666A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CCAF1A7-5ECE-45B1-BB20-63F1A80D2843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5D54B62-9282-4310-B8D9-2FBA89F666A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9" name="Obdélní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římá spojovací čár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Přímá spojovací čár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élní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a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Přímá spojovací čár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CCAF1A7-5ECE-45B1-BB20-63F1A80D284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54B62-9282-4310-B8D9-2FBA89F666A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AF1A7-5ECE-45B1-BB20-63F1A80D2843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54B62-9282-4310-B8D9-2FBA89F666A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AF1A7-5ECE-45B1-BB20-63F1A80D2843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5D54B62-9282-4310-B8D9-2FBA89F666A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CCAF1A7-5ECE-45B1-BB20-63F1A80D2843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54B62-9282-4310-B8D9-2FBA89F666A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AF1A7-5ECE-45B1-BB20-63F1A80D284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pro obsah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5D54B62-9282-4310-B8D9-2FBA89F666A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CCAF1A7-5ECE-45B1-BB20-63F1A80D2843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Zástupný symbol pro zápatí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Přímá spojovací čár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pro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5D54B62-9282-4310-B8D9-2FBA89F666A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CCAF1A7-5ECE-45B1-BB20-63F1A80D2843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5D54B62-9282-4310-B8D9-2FBA89F666A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CCAF1A7-5ECE-45B1-BB20-63F1A80D2843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Cracker" TargetMode="External"/><Relationship Id="rId2" Type="http://schemas.openxmlformats.org/officeDocument/2006/relationships/hyperlink" Target="http://cs.wikipedia.org/wiki/Aktualizace_(software)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cs-CZ" dirty="0"/>
              <a:t>Aktualizace </a:t>
            </a:r>
            <a:r>
              <a:rPr lang="cs-CZ" dirty="0" smtClean="0"/>
              <a:t>softwaru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cs-CZ" dirty="0" smtClean="0"/>
              <a:t>Radek Straka</a:t>
            </a:r>
          </a:p>
          <a:p>
            <a:pPr algn="r"/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14290"/>
            <a:ext cx="5277345" cy="111628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Software - Opakování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cs-CZ" u="sng" dirty="0" smtClean="0"/>
              <a:t>Co je to software ?</a:t>
            </a:r>
          </a:p>
          <a:p>
            <a:r>
              <a:rPr lang="cs-CZ" dirty="0" smtClean="0"/>
              <a:t>Sada všech počítačových programů používaných v počítači, které provádějí nějakou činnost</a:t>
            </a:r>
          </a:p>
          <a:p>
            <a:r>
              <a:rPr lang="cs-CZ" dirty="0" smtClean="0"/>
              <a:t>Software je opak hardwaru</a:t>
            </a:r>
            <a:endParaRPr lang="cs-CZ" dirty="0"/>
          </a:p>
        </p:txBody>
      </p:sp>
      <p:pic>
        <p:nvPicPr>
          <p:cNvPr id="1026" name="Picture 2" descr="C:\Documents and Settings\Ondra\Local Settings\Temporary Internet Files\Content.IE5\P2H3G0KD\MC90030005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4000504"/>
            <a:ext cx="3190694" cy="17664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Aktualizace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Instalování novější verze programového vybavení</a:t>
            </a:r>
          </a:p>
          <a:p>
            <a:r>
              <a:rPr lang="cs-CZ" b="1" u="sng" dirty="0" smtClean="0"/>
              <a:t>Provádí se :</a:t>
            </a:r>
            <a:r>
              <a:rPr lang="cs-CZ" dirty="0" smtClean="0"/>
              <a:t>  </a:t>
            </a:r>
            <a:r>
              <a:rPr lang="cs-CZ" b="1" dirty="0" smtClean="0"/>
              <a:t>1) </a:t>
            </a:r>
            <a:r>
              <a:rPr lang="cs-CZ" dirty="0" smtClean="0"/>
              <a:t>z bezpečnostních důvodů</a:t>
            </a:r>
          </a:p>
          <a:p>
            <a:pPr>
              <a:buNone/>
            </a:pPr>
            <a:r>
              <a:rPr lang="cs-CZ" dirty="0" smtClean="0"/>
              <a:t>                           </a:t>
            </a:r>
            <a:r>
              <a:rPr lang="cs-CZ" b="1" dirty="0" smtClean="0"/>
              <a:t>2) </a:t>
            </a:r>
            <a:r>
              <a:rPr lang="cs-CZ" dirty="0" smtClean="0"/>
              <a:t>z důvodu přechodu na novější     		      verzi software(poskytuje nové                 		      vlastnosti)</a:t>
            </a:r>
            <a:endParaRPr lang="cs-CZ" dirty="0"/>
          </a:p>
        </p:txBody>
      </p:sp>
      <p:pic>
        <p:nvPicPr>
          <p:cNvPr id="2050" name="Picture 2" descr="http://www.discobazar.cz/musicpro/user/re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4000504"/>
            <a:ext cx="2438400" cy="243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Aktualizace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543824" cy="4873752"/>
          </a:xfrm>
        </p:spPr>
        <p:txBody>
          <a:bodyPr/>
          <a:lstStyle/>
          <a:p>
            <a:r>
              <a:rPr lang="cs-CZ" dirty="0" smtClean="0"/>
              <a:t>Velikost aktualizace od několika kB až po tisíce MB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U operačních systémů jsou aktualizace důležité, obsahují opravy upevňující bezpečnost celého systému.</a:t>
            </a:r>
            <a:endParaRPr lang="cs-CZ" dirty="0"/>
          </a:p>
        </p:txBody>
      </p:sp>
      <p:pic>
        <p:nvPicPr>
          <p:cNvPr id="16386" name="Picture 2" descr="C:\Documents and Settings\Ondra\Local Settings\Temporary Internet Files\Content.IE5\XW4HJWA4\MC90001289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4286256"/>
            <a:ext cx="2317438" cy="2151413"/>
          </a:xfrm>
          <a:prstGeom prst="rect">
            <a:avLst/>
          </a:prstGeom>
          <a:noFill/>
        </p:spPr>
      </p:pic>
      <p:pic>
        <p:nvPicPr>
          <p:cNvPr id="16387" name="Picture 3" descr="C:\Documents and Settings\Ondra\Local Settings\Temporary Internet Files\Content.IE5\XW4HJWA4\MC900281722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2214554"/>
            <a:ext cx="1808683" cy="1335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Bezpečnostní aktualizace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b="1" dirty="0" smtClean="0"/>
              <a:t>Velmi důležitá </a:t>
            </a:r>
            <a:r>
              <a:rPr lang="cs-CZ" dirty="0" smtClean="0"/>
              <a:t>- je velmi intenzivně zneužíváno programátorských chyb k získání prospěchu (ovládnutí počítače)</a:t>
            </a:r>
          </a:p>
          <a:p>
            <a:r>
              <a:rPr lang="cs-CZ" dirty="0" smtClean="0"/>
              <a:t>Zmírní bezpečnostní ohrožení na internetu</a:t>
            </a:r>
          </a:p>
          <a:p>
            <a:r>
              <a:rPr lang="cs-CZ" dirty="0" smtClean="0"/>
              <a:t>Microsoft - aktualizace jednou za měsíc</a:t>
            </a:r>
            <a:endParaRPr lang="cs-CZ" dirty="0"/>
          </a:p>
        </p:txBody>
      </p:sp>
      <p:pic>
        <p:nvPicPr>
          <p:cNvPr id="17411" name="Picture 3" descr="C:\Documents and Settings\Ondra\Local Settings\Temporary Internet Files\Content.IE5\4NUAGI3N\MC90043768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4214818"/>
            <a:ext cx="2428892" cy="2118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Community</a:t>
            </a:r>
            <a:r>
              <a:rPr lang="cs-CZ" dirty="0" smtClean="0"/>
              <a:t> </a:t>
            </a:r>
            <a:r>
              <a:rPr lang="cs-CZ" dirty="0" err="1" smtClean="0"/>
              <a:t>Patch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Software už není aktualizován výrobcem</a:t>
            </a:r>
          </a:p>
          <a:p>
            <a:endParaRPr lang="cs-CZ" dirty="0" smtClean="0"/>
          </a:p>
          <a:p>
            <a:r>
              <a:rPr lang="cs-CZ" dirty="0" smtClean="0"/>
              <a:t>Komunity uživatelů a tvoří si svoje vlastní aktualizace</a:t>
            </a:r>
            <a:endParaRPr lang="cs-CZ" dirty="0"/>
          </a:p>
        </p:txBody>
      </p:sp>
      <p:pic>
        <p:nvPicPr>
          <p:cNvPr id="18434" name="Picture 2" descr="C:\Documents and Settings\Ondra\Local Settings\Temporary Internet Files\Content.IE5\XW4HJWA4\MP90044911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3571876"/>
            <a:ext cx="2786050" cy="2089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Crack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Neoficiální aktualizace softwaru </a:t>
            </a:r>
          </a:p>
          <a:p>
            <a:r>
              <a:rPr lang="cs-CZ" dirty="0" smtClean="0"/>
              <a:t>Účelem obejít - ochranu proti kopírování</a:t>
            </a:r>
            <a:endParaRPr lang="cs-CZ" dirty="0"/>
          </a:p>
        </p:txBody>
      </p:sp>
      <p:pic>
        <p:nvPicPr>
          <p:cNvPr id="19459" name="Picture 3" descr="C:\Documents and Settings\Ondra\Local Settings\Temporary Internet Files\Content.IE5\XW4HJWA4\MC90023969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3000372"/>
            <a:ext cx="2493917" cy="2627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(02.05.2012)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http://cs.wikipedia.org/wiki/Aktualizace_(software)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cs.wikipedia.org/wiki/Cracker</a:t>
            </a:r>
            <a:endParaRPr lang="cs-CZ" dirty="0" smtClean="0"/>
          </a:p>
          <a:p>
            <a:r>
              <a:rPr lang="cs-CZ" smtClean="0"/>
              <a:t>Zdroje obrázků: MS Office Klipart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ýř">
  <a:themeElements>
    <a:clrScheme name="Arkýř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Arkýř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rkýř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22</TotalTime>
  <Words>77</Words>
  <Application>Microsoft Office PowerPoint</Application>
  <PresentationFormat>Předvádění na obrazovce (4:3)</PresentationFormat>
  <Paragraphs>32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Arkýř</vt:lpstr>
      <vt:lpstr>Aktualizace softwaru</vt:lpstr>
      <vt:lpstr>Software - Opakování</vt:lpstr>
      <vt:lpstr>Aktualizace</vt:lpstr>
      <vt:lpstr>Aktualizace</vt:lpstr>
      <vt:lpstr>Bezpečnostní aktualizace</vt:lpstr>
      <vt:lpstr>Community Patch</vt:lpstr>
      <vt:lpstr>Crack</vt:lpstr>
      <vt:lpstr>Zdroje (02.05.2012)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Aktualizace softwaru</dc:title>
  <dc:creator>Ondra</dc:creator>
  <cp:lastModifiedBy>Ondra</cp:lastModifiedBy>
  <cp:revision>5</cp:revision>
  <dcterms:created xsi:type="dcterms:W3CDTF">2012-04-26T18:51:52Z</dcterms:created>
  <dcterms:modified xsi:type="dcterms:W3CDTF">2012-11-24T18:03:24Z</dcterms:modified>
</cp:coreProperties>
</file>